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Lato"/>
      <p:regular r:id="rId22"/>
      <p:bold r:id="rId23"/>
      <p:italic r:id="rId24"/>
      <p:boldItalic r:id="rId25"/>
    </p:embeddedFont>
    <p:embeddedFont>
      <p:font typeface="Bunge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Lato-regular.fntdata"/><Relationship Id="rId21" Type="http://schemas.openxmlformats.org/officeDocument/2006/relationships/slide" Target="slides/slide17.xml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ungee-regular.fntdata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5e11bd47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f5e11bd47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5e11bd47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f5e11bd47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5e11bd47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f5e11bd47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5e11bd47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f5e11bd47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5e11bd47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f5e11bd47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5e11bd47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f5e11bd4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5e11bd47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5e11bd47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5cf9391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f5cf9391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08bf46a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208bf46a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08bf46a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208bf46a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5e11bd4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f5e11bd4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5e11bd4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f5e11bd4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5e11bd4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f5e11bd4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5e11bd47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f5e11bd47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Python programmering - 4. aften - Jonas Bak Phillipson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while</a:t>
            </a:r>
            <a:r>
              <a:rPr lang="da" sz="3400"/>
              <a:t> Loops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while</a:t>
            </a:r>
            <a:r>
              <a:rPr lang="da"/>
              <a:t> loops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Om </a:t>
            </a:r>
            <a:r>
              <a:rPr lang="da"/>
              <a:t>while loops: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eksekverer kode så længe dets betingelse er sand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kræver en variabel som betingelse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“break” kan bruges til at bryde loop’et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“continue” bruges til at skippe kode i loop’et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kan “nestes” ligesom for loops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03-example</a:t>
            </a:r>
            <a:endParaRPr sz="3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funktioner</a:t>
            </a:r>
            <a:endParaRPr sz="3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funktioner</a:t>
            </a:r>
            <a:endParaRPr/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Om funktioner kan siges: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Er en blok af kode der kun eksekveres når den kaldes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Defineres ved brug af keywordet “def”, som efterfølges af funktionsnavnet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Fx def print_jonas_is_god():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Kan gives argumenter, som funktionen kan handle på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Fx def what_is_your_fav_color(color):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Returnerer som oftest data, som den har handlet på, vhja. “return” keyword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Fx def what_is_your_fav_color(color):</a:t>
            </a:r>
            <a:endParaRPr/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return color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Kaldes fra koden via sit navn og med parenteser “()” til sidst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04-example</a:t>
            </a:r>
            <a:endParaRPr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04-exercise + 05-exercise</a:t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Tak for i aften!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Datastrukturer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4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Loops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range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For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while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Funktioner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for Loops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For loops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Basalt om for loops: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Der findes 2 typer: “for” og “range”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Bruges til at iterere over datastrukturer, strings og sekvens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og eksekvere kode ved hver iteration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“break” keywordet kan bruges til at bryde ud af et loop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“continue” keywordet kan bruges til at fortsætte et loop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Man kan “neste” for loops i hinanden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range loops</a:t>
            </a: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01-exercise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02-example: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for loops</a:t>
            </a:r>
            <a:endParaRPr sz="3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02-exercise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